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27"/>
  </p:notesMasterIdLst>
  <p:sldIdLst>
    <p:sldId id="256" r:id="rId5"/>
    <p:sldId id="261" r:id="rId6"/>
    <p:sldId id="281" r:id="rId7"/>
    <p:sldId id="284" r:id="rId8"/>
    <p:sldId id="285" r:id="rId9"/>
    <p:sldId id="262" r:id="rId10"/>
    <p:sldId id="277" r:id="rId11"/>
    <p:sldId id="263" r:id="rId12"/>
    <p:sldId id="278" r:id="rId13"/>
    <p:sldId id="264" r:id="rId14"/>
    <p:sldId id="267" r:id="rId15"/>
    <p:sldId id="279" r:id="rId16"/>
    <p:sldId id="282" r:id="rId17"/>
    <p:sldId id="283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E33C"/>
    <a:srgbClr val="316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8"/>
    <p:restoredTop sz="92270" autoAdjust="0"/>
  </p:normalViewPr>
  <p:slideViewPr>
    <p:cSldViewPr snapToGrid="0" snapToObjects="1">
      <p:cViewPr varScale="1">
        <p:scale>
          <a:sx n="96" d="100"/>
          <a:sy n="96" d="100"/>
        </p:scale>
        <p:origin x="758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378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EBF98-CA0D-534C-A20C-64AD7B4C8B50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71015-C9A7-E442-A272-92807C047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0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PLEASE NOTE THE FOLLOWING USAGE REQUIREMENTS FOR THE </a:t>
            </a:r>
            <a:r>
              <a:rPr lang="en-US" b="1" i="1" dirty="0">
                <a:solidFill>
                  <a:srgbClr val="FF0000"/>
                </a:solidFill>
              </a:rPr>
              <a:t>FIRST</a:t>
            </a:r>
            <a:r>
              <a:rPr lang="en-US" b="1" i="0" baseline="30000" dirty="0">
                <a:solidFill>
                  <a:srgbClr val="FF0000"/>
                </a:solidFill>
              </a:rPr>
              <a:t>®</a:t>
            </a:r>
            <a:r>
              <a:rPr lang="en-US" b="1" dirty="0">
                <a:solidFill>
                  <a:srgbClr val="FF0000"/>
                </a:solidFill>
              </a:rPr>
              <a:t> FORWARD</a:t>
            </a:r>
            <a:r>
              <a:rPr lang="en-US" b="1" baseline="30000" dirty="0">
                <a:solidFill>
                  <a:srgbClr val="FF0000"/>
                </a:solidFill>
              </a:rPr>
              <a:t>SM</a:t>
            </a:r>
            <a:r>
              <a:rPr lang="en-US" b="1" dirty="0">
                <a:solidFill>
                  <a:srgbClr val="FF0000"/>
                </a:solidFill>
              </a:rPr>
              <a:t> presented by Qualcomm template.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Presentations using this deck must include the FIRST FORWARD cover slide (Slide 1) to ensure recognition of our presenting sponsor, Qualcomm.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modify the template or overlap any of the built-in graphics.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template uses the Roboto font family, which can be downloaded for free at </a:t>
            </a:r>
            <a:r>
              <a:rPr lang="en-US" b="1" dirty="0"/>
              <a:t>fonts.google.com/specimen/Roboto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0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46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84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60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4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36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813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144001" cy="33361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85184" y="3518169"/>
            <a:ext cx="2822712" cy="3816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4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36104" y="3518169"/>
            <a:ext cx="4744279" cy="44689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0" y="3347405"/>
            <a:ext cx="914400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8294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568"/>
            <a:ext cx="8289235" cy="29737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440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0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0787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568"/>
            <a:ext cx="8289235" cy="29737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624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0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9262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6"/>
            <a:ext cx="8289235" cy="297346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688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54128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4"/>
            <a:ext cx="8289235" cy="297346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52443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962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2952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5"/>
            <a:ext cx="8289235" cy="297346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371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6710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2918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554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611" y="1011929"/>
            <a:ext cx="8460777" cy="6543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ctr">
              <a:lnSpc>
                <a:spcPct val="90000"/>
              </a:lnSpc>
              <a:defRPr sz="36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Conference Session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4558" y="2024683"/>
            <a:ext cx="8460776" cy="3603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0" cap="none" spc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5689" y="4651334"/>
            <a:ext cx="3496493" cy="1998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cap="none" spc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CONFIDENTIAL UNTIL APRIL 23</a:t>
            </a:r>
          </a:p>
        </p:txBody>
      </p:sp>
    </p:spTree>
    <p:extLst>
      <p:ext uri="{BB962C8B-B14F-4D97-AF65-F5344CB8AC3E}">
        <p14:creationId xmlns:p14="http://schemas.microsoft.com/office/powerpoint/2010/main" val="422478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97538" y="330543"/>
            <a:ext cx="3222507" cy="22057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cap="none" spc="0"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CONFIDENTIAL UNTIL APRIL 23</a:t>
            </a:r>
          </a:p>
        </p:txBody>
      </p:sp>
    </p:spTree>
    <p:extLst>
      <p:ext uri="{BB962C8B-B14F-4D97-AF65-F5344CB8AC3E}">
        <p14:creationId xmlns:p14="http://schemas.microsoft.com/office/powerpoint/2010/main" val="268801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4139" y="1055377"/>
            <a:ext cx="4491612" cy="114047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90000"/>
              </a:lnSpc>
              <a:defRPr sz="3600" spc="-8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34140" y="2874655"/>
            <a:ext cx="4491612" cy="1140477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b="0" cap="none" spc="0"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836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884807"/>
            <a:ext cx="8289236" cy="64008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67435"/>
            <a:ext cx="8289235" cy="29368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884807"/>
            <a:ext cx="8289236" cy="64008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EF8937E-7FDF-C44A-8A36-A5D313022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050" y="1667434"/>
            <a:ext cx="5111750" cy="293764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2pPr>
            <a:lvl3pPr>
              <a:defRPr sz="18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3pPr>
            <a:lvl4pPr>
              <a:defRPr sz="16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4pPr>
            <a:lvl5pPr>
              <a:defRPr sz="14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4F49F02-EF0A-1541-AE9A-C0D9F3AE3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1" y="1667434"/>
            <a:ext cx="2922103" cy="2937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969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A2E7-7AC0-7C42-BA19-C28C5C91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294" y="598595"/>
            <a:ext cx="6754904" cy="6758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554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196" y="598595"/>
            <a:ext cx="6119002" cy="67586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196" y="1799293"/>
            <a:ext cx="6119002" cy="2553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50" r:id="rId2"/>
    <p:sldLayoutId id="2147483913" r:id="rId3"/>
    <p:sldLayoutId id="2147483948" r:id="rId4"/>
    <p:sldLayoutId id="2147483949" r:id="rId5"/>
    <p:sldLayoutId id="2147483925" r:id="rId6"/>
    <p:sldLayoutId id="2147483914" r:id="rId7"/>
    <p:sldLayoutId id="2147483945" r:id="rId8"/>
    <p:sldLayoutId id="2147483936" r:id="rId9"/>
    <p:sldLayoutId id="2147483921" r:id="rId10"/>
    <p:sldLayoutId id="2147483934" r:id="rId11"/>
    <p:sldLayoutId id="2147483946" r:id="rId12"/>
    <p:sldLayoutId id="2147483947" r:id="rId13"/>
    <p:sldLayoutId id="2147483937" r:id="rId14"/>
    <p:sldLayoutId id="2147483938" r:id="rId15"/>
    <p:sldLayoutId id="2147483939" r:id="rId16"/>
    <p:sldLayoutId id="2147483940" r:id="rId17"/>
    <p:sldLayoutId id="2147483941" r:id="rId18"/>
    <p:sldLayoutId id="2147483942" r:id="rId19"/>
    <p:sldLayoutId id="2147483943" r:id="rId20"/>
    <p:sldLayoutId id="2147483944" r:id="rId21"/>
    <p:sldLayoutId id="2147483951" r:id="rId22"/>
    <p:sldLayoutId id="2147483952" r:id="rId2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6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400" b="0" i="0" kern="120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215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69A1586-2D08-5F4B-94C2-E6CF17653ED3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BC2D2-1CC6-C644-B36D-D2B456D4B0C7}"/>
              </a:ext>
            </a:extLst>
          </p:cNvPr>
          <p:cNvSpPr>
            <a:spLocks noGrp="1" noChangeAspect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50EE3D-4F1E-8E4C-A671-730A5740E8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382ABA-6F94-F342-8486-24ED1831A07C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5E30E51-E82B-E241-A540-49A09C30CC00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08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C9B1D-E5E0-4841-82F4-88DCDF240DAB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457198" y="409242"/>
            <a:ext cx="8289236" cy="5541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CF34C-4499-A548-862A-1342D8A9CDE4}"/>
              </a:ext>
            </a:extLst>
          </p:cNvPr>
          <p:cNvSpPr>
            <a:spLocks noGrp="1" noChangeAspect="1"/>
          </p:cNvSpPr>
          <p:nvPr>
            <p:ph idx="1"/>
          </p:nvPr>
        </p:nvSpPr>
        <p:spPr>
          <a:xfrm>
            <a:off x="457199" y="1106883"/>
            <a:ext cx="8289235" cy="2546005"/>
          </a:xfrm>
        </p:spPr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48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C9B1D-E5E0-4841-82F4-88DCDF240DAB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CF34C-4499-A548-862A-1342D8A9CDE4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161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BEE4-0213-BC46-A5CA-BB842CB42162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27ACB-7B71-8C43-BC0C-79E86F5F688B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98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F07BB-6415-7B41-8219-1FDAE231A328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15B1F-AC80-2F40-88E6-592139B696BE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364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BC52C-38C5-D14D-8DB7-FA2E7E2E962B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92785-C37D-7D43-BEC7-DAA1C0C0F698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08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BB94-E8AF-044F-B719-0217E49802BF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0C0ED-902A-A448-9AA3-57A3C5D0E13C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057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0CC27-3724-9F44-B8FF-461613013C85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86020-FABA-C242-84E4-A3EA57A04625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945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10CDC-96CA-A149-AA1B-91DFED8955E5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29A85-6B0B-3E42-8E91-C1C17CDE6E6D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13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D8B9C-F006-704E-91E6-CF2B984FE19D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1AAC1-F444-214E-BC50-75A63C237E24}"/>
              </a:ext>
            </a:extLst>
          </p:cNvPr>
          <p:cNvSpPr>
            <a:spLocks noGrp="1" noChangeAspect="1"/>
          </p:cNvSpPr>
          <p:nvPr>
            <p:ph type="subTitle" idx="1"/>
          </p:nvPr>
        </p:nvSpPr>
        <p:spPr>
          <a:xfrm>
            <a:off x="344558" y="1934582"/>
            <a:ext cx="8460776" cy="360367"/>
          </a:xfrm>
        </p:spPr>
        <p:txBody>
          <a:bodyPr/>
          <a:lstStyle/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3433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862F-14C9-CA45-9794-5E4C8386A7A3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4FCE4-9FAB-754D-8BB0-43594240B500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09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7BD51-345D-BA4F-8A3B-9302B195B840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44628-15DD-A642-9486-D44BCB547401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019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6B230-6578-4B4F-99A4-9F58CFF1EED6}"/>
              </a:ext>
            </a:extLst>
          </p:cNvPr>
          <p:cNvSpPr>
            <a:spLocks noGrp="1" noChangeAspect="1"/>
          </p:cNvSpPr>
          <p:nvPr>
            <p:ph type="title" idx="4294967295"/>
          </p:nvPr>
        </p:nvSpPr>
        <p:spPr>
          <a:xfrm>
            <a:off x="457198" y="398045"/>
            <a:ext cx="8289236" cy="609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726CD-D171-B34B-BB19-45CF69E9B5C6}"/>
              </a:ext>
            </a:extLst>
          </p:cNvPr>
          <p:cNvSpPr>
            <a:spLocks noGrp="1" noChangeAspect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74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D8B9C-F006-704E-91E6-CF2B984FE19D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1AAC1-F444-214E-BC50-75A63C237E24}"/>
              </a:ext>
            </a:extLst>
          </p:cNvPr>
          <p:cNvSpPr>
            <a:spLocks noGrp="1" noChangeAspect="1"/>
          </p:cNvSpPr>
          <p:nvPr>
            <p:ph type="subTitle" idx="1"/>
          </p:nvPr>
        </p:nvSpPr>
        <p:spPr>
          <a:xfrm>
            <a:off x="344558" y="2294949"/>
            <a:ext cx="8460776" cy="3603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26583-E394-9B49-8B76-8D1FF86AF500}"/>
              </a:ext>
            </a:extLst>
          </p:cNvPr>
          <p:cNvSpPr txBox="1">
            <a:spLocks noChangeAspect="1"/>
          </p:cNvSpPr>
          <p:nvPr/>
        </p:nvSpPr>
        <p:spPr>
          <a:xfrm>
            <a:off x="344557" y="2752754"/>
            <a:ext cx="84607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Title | Organization</a:t>
            </a:r>
          </a:p>
        </p:txBody>
      </p:sp>
    </p:spTree>
    <p:extLst>
      <p:ext uri="{BB962C8B-B14F-4D97-AF65-F5344CB8AC3E}">
        <p14:creationId xmlns:p14="http://schemas.microsoft.com/office/powerpoint/2010/main" val="844091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222F526-FFD9-6643-A006-33D8391031EE}"/>
              </a:ext>
            </a:extLst>
          </p:cNvPr>
          <p:cNvSpPr txBox="1">
            <a:spLocks noChangeAspect="1"/>
          </p:cNvSpPr>
          <p:nvPr/>
        </p:nvSpPr>
        <p:spPr>
          <a:xfrm>
            <a:off x="4873658" y="4645044"/>
            <a:ext cx="4119513" cy="3654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none" spc="-8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</a:lstStyle>
          <a:p>
            <a:pPr algn="r"/>
            <a:r>
              <a:rPr lang="en-US" sz="1400" b="0" spc="300" dirty="0">
                <a:solidFill>
                  <a:schemeClr val="bg1">
                    <a:lumMod val="65000"/>
                  </a:schemeClr>
                </a:solidFill>
                <a:latin typeface="Roboto Medium" pitchFamily="2" charset="0"/>
                <a:ea typeface="Roboto Medium" pitchFamily="2" charset="0"/>
              </a:rPr>
              <a:t>CONFIDENTIAL UNTIL APRIL 19</a:t>
            </a:r>
          </a:p>
        </p:txBody>
      </p:sp>
    </p:spTree>
    <p:extLst>
      <p:ext uri="{BB962C8B-B14F-4D97-AF65-F5344CB8AC3E}">
        <p14:creationId xmlns:p14="http://schemas.microsoft.com/office/powerpoint/2010/main" val="2285636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DF698AD-D831-1B4B-918D-F45E71539F28}"/>
              </a:ext>
            </a:extLst>
          </p:cNvPr>
          <p:cNvSpPr txBox="1">
            <a:spLocks noChangeAspect="1"/>
          </p:cNvSpPr>
          <p:nvPr/>
        </p:nvSpPr>
        <p:spPr>
          <a:xfrm>
            <a:off x="5999583" y="334301"/>
            <a:ext cx="2821495" cy="3654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none" spc="-8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</a:lstStyle>
          <a:p>
            <a:pPr algn="l"/>
            <a:r>
              <a:rPr lang="en-US" sz="1800" b="0" spc="0" dirty="0">
                <a:solidFill>
                  <a:schemeClr val="tx1"/>
                </a:solidFill>
                <a:latin typeface="Roboto Medium" pitchFamily="2" charset="0"/>
                <a:ea typeface="Roboto Medium" pitchFamily="2" charset="0"/>
              </a:rPr>
              <a:t>Confidential until </a:t>
            </a:r>
            <a:r>
              <a:rPr lang="en-US" sz="1800" b="0" spc="0">
                <a:solidFill>
                  <a:schemeClr val="tx1"/>
                </a:solidFill>
                <a:latin typeface="Roboto Medium" pitchFamily="2" charset="0"/>
                <a:ea typeface="Roboto Medium" pitchFamily="2" charset="0"/>
              </a:rPr>
              <a:t>April 19</a:t>
            </a:r>
            <a:endParaRPr lang="en-US" sz="1800" b="0" spc="0" dirty="0">
              <a:solidFill>
                <a:schemeClr val="tx1"/>
              </a:solidFill>
              <a:latin typeface="Roboto Medium" pitchFamily="2" charset="0"/>
              <a:ea typeface="Roboto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51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4A7-9165-EC47-8FB3-E92FCDCB048E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C2F35D-C46C-944D-860D-64AFC92E1A13}"/>
              </a:ext>
            </a:extLst>
          </p:cNvPr>
          <p:cNvSpPr>
            <a:spLocks noGrp="1" noChangeAspect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778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7D43D-505B-4841-86D5-5385AD3204E0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472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92B6C-A2AB-CE42-9F05-8E834A7BAB9D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457198" y="1024766"/>
            <a:ext cx="8289236" cy="6400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46F02-3194-1C40-80DB-75E261F62791}"/>
              </a:ext>
            </a:extLst>
          </p:cNvPr>
          <p:cNvSpPr>
            <a:spLocks noGrp="1" noChangeAspect="1"/>
          </p:cNvSpPr>
          <p:nvPr>
            <p:ph idx="1"/>
          </p:nvPr>
        </p:nvSpPr>
        <p:spPr>
          <a:xfrm>
            <a:off x="457199" y="1807394"/>
            <a:ext cx="8289235" cy="2936825"/>
          </a:xfrm>
        </p:spPr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921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60647-BEB3-4A4D-A9EA-7691F85B5BF3}"/>
              </a:ext>
            </a:extLst>
          </p:cNvPr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E6EC-3580-F64D-9BAF-557DA971635A}"/>
              </a:ext>
            </a:extLst>
          </p:cNvPr>
          <p:cNvSpPr>
            <a:spLocks noGrp="1" noChangeAspect="1"/>
          </p:cNvSpPr>
          <p:nvPr>
            <p:ph idx="1"/>
          </p:nvPr>
        </p:nvSpPr>
        <p:spPr>
          <a:xfrm>
            <a:off x="3575050" y="1666875"/>
            <a:ext cx="5111750" cy="2938207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E5E1E-39DE-EF45-9F8B-A9E4F2F93D7D}"/>
              </a:ext>
            </a:extLst>
          </p:cNvPr>
          <p:cNvSpPr>
            <a:spLocks noGrp="1" noChangeAspect="1"/>
          </p:cNvSpPr>
          <p:nvPr>
            <p:ph type="body" sz="half" idx="2"/>
          </p:nvPr>
        </p:nvSpPr>
        <p:spPr>
          <a:xfrm>
            <a:off x="457201" y="1666875"/>
            <a:ext cx="2922103" cy="2938207"/>
          </a:xfrm>
        </p:spPr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464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530A68EFD17D48950E84BD598DC437" ma:contentTypeVersion="14" ma:contentTypeDescription="Create a new document." ma:contentTypeScope="" ma:versionID="11f8c389ba70db3419c02c7103570f99">
  <xsd:schema xmlns:xsd="http://www.w3.org/2001/XMLSchema" xmlns:xs="http://www.w3.org/2001/XMLSchema" xmlns:p="http://schemas.microsoft.com/office/2006/metadata/properties" xmlns:ns2="00371c52-833b-400f-ba1d-3599a71f02d7" xmlns:ns3="d7171e60-d71e-4106-a8b9-6506c21092ae" targetNamespace="http://schemas.microsoft.com/office/2006/metadata/properties" ma:root="true" ma:fieldsID="cb4fcf96f3018154d94d9e70be468014" ns2:_="" ns3:_="">
    <xsd:import namespace="00371c52-833b-400f-ba1d-3599a71f02d7"/>
    <xsd:import namespace="d7171e60-d71e-4106-a8b9-6506c21092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371c52-833b-400f-ba1d-3599a71f02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f13cef49-2953-4246-9b7f-e3d70b1cf0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171e60-d71e-4106-a8b9-6506c21092a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c87c93e5-97d2-4f50-abfb-d0fa337f7335}" ma:internalName="TaxCatchAll" ma:showField="CatchAllData" ma:web="d7171e60-d71e-4106-a8b9-6506c21092a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0371c52-833b-400f-ba1d-3599a71f02d7">
      <Terms xmlns="http://schemas.microsoft.com/office/infopath/2007/PartnerControls"/>
    </lcf76f155ced4ddcb4097134ff3c332f>
    <TaxCatchAll xmlns="d7171e60-d71e-4106-a8b9-6506c21092a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D5C912-CBED-426E-AEF3-F1731DC528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371c52-833b-400f-ba1d-3599a71f02d7"/>
    <ds:schemaRef ds:uri="d7171e60-d71e-4106-a8b9-6506c21092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C7D6B3-7C1E-4CC1-9147-CD17D747095F}">
  <ds:schemaRefs>
    <ds:schemaRef ds:uri="http://schemas.microsoft.com/office/2006/metadata/properties"/>
    <ds:schemaRef ds:uri="http://schemas.microsoft.com/office/infopath/2007/PartnerControls"/>
    <ds:schemaRef ds:uri="00371c52-833b-400f-ba1d-3599a71f02d7"/>
    <ds:schemaRef ds:uri="d7171e60-d71e-4106-a8b9-6506c21092ae"/>
  </ds:schemaRefs>
</ds:datastoreItem>
</file>

<file path=customXml/itemProps3.xml><?xml version="1.0" encoding="utf-8"?>
<ds:datastoreItem xmlns:ds="http://schemas.openxmlformats.org/officeDocument/2006/customXml" ds:itemID="{B4946AAB-2EA0-4D7D-A794-176C57A85E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20372</TotalTime>
  <Words>103</Words>
  <Application>Microsoft Office PowerPoint</Application>
  <PresentationFormat>On-screen Show (16:9)</PresentationFormat>
  <Paragraphs>16</Paragraphs>
  <Slides>22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Essential</vt:lpstr>
      <vt:lpstr>PowerPoint Presentation</vt:lpstr>
      <vt:lpstr>Click to add title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Kristen Stutt</dc:creator>
  <cp:lastModifiedBy>Denise Anderson</cp:lastModifiedBy>
  <cp:revision>98</cp:revision>
  <dcterms:created xsi:type="dcterms:W3CDTF">2017-02-15T18:38:39Z</dcterms:created>
  <dcterms:modified xsi:type="dcterms:W3CDTF">2025-04-15T12:54:00Z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0x01010014530A68EFD17D48950E84BD598DC437</vt:lpwstr>
  </property>
</Properties>
</file>